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3AF0-C78D-4DDE-8A89-BE65E8CE4C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1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53AF0-C78D-4DDE-8A89-BE65E8CE4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0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Over Time </a:t>
            </a:r>
            <a:br>
              <a:rPr lang="en-US" dirty="0" smtClean="0"/>
            </a:br>
            <a:r>
              <a:rPr lang="en-US" dirty="0" smtClean="0"/>
              <a:t>(with apologies to Cyndi </a:t>
            </a:r>
            <a:r>
              <a:rPr lang="en-US" dirty="0" err="1" smtClean="0"/>
              <a:t>Lauper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30366"/>
              </p:ext>
            </p:extLst>
          </p:nvPr>
        </p:nvGraphicFramePr>
        <p:xfrm>
          <a:off x="2209800" y="1524000"/>
          <a:ext cx="6781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228600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Genes slipped through generations blindly in search of you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Shaping and shaped by your ancestors that they flowed through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Each birth, changing, gained or cast aside,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 past hides inside of us…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Change over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time.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don’t think, they don’t want, they don’t understand,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they urgently replicate and expand,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our lives are spelled out in their double strands,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we hold just one pair of each cradled in our hands,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time.</a:t>
                      </a:r>
                    </a:p>
                    <a:p>
                      <a:pPr marL="0" indent="0"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990600" y="4495800"/>
            <a:ext cx="12192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9656" y="4683158"/>
            <a:ext cx="174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is </a:t>
            </a:r>
          </a:p>
          <a:p>
            <a:r>
              <a:rPr lang="en-US" dirty="0" smtClean="0"/>
              <a:t>double-stranded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43000" y="2327242"/>
            <a:ext cx="1074656" cy="190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317" y="2334312"/>
            <a:ext cx="18548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Particular </a:t>
            </a:r>
          </a:p>
          <a:p>
            <a:r>
              <a:rPr lang="en-US" dirty="0" smtClean="0"/>
              <a:t>versions of genes </a:t>
            </a:r>
          </a:p>
          <a:p>
            <a:r>
              <a:rPr lang="en-US" dirty="0" smtClean="0"/>
              <a:t>may change </a:t>
            </a:r>
          </a:p>
          <a:p>
            <a:r>
              <a:rPr lang="en-US" dirty="0" smtClean="0"/>
              <a:t>by mutation, </a:t>
            </a:r>
          </a:p>
          <a:p>
            <a:r>
              <a:rPr lang="en-US" dirty="0" smtClean="0"/>
              <a:t>spread, </a:t>
            </a:r>
          </a:p>
          <a:p>
            <a:r>
              <a:rPr lang="en-US" dirty="0" smtClean="0"/>
              <a:t>or become less </a:t>
            </a:r>
          </a:p>
          <a:p>
            <a:r>
              <a:rPr lang="en-US" dirty="0" smtClean="0"/>
              <a:t>common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495800" y="5181600"/>
            <a:ext cx="6858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4800" y="5812536"/>
            <a:ext cx="338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We have two alleles for each gene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6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87"/>
    </mc:Choice>
    <mc:Fallback xmlns="">
      <p:transition spd="slow" advTm="57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Over Time </a:t>
            </a:r>
            <a:br>
              <a:rPr lang="en-US" dirty="0" smtClean="0"/>
            </a:br>
            <a:r>
              <a:rPr lang="en-US" dirty="0" smtClean="0"/>
              <a:t>(with apologies to Cyndi </a:t>
            </a:r>
            <a:r>
              <a:rPr lang="en-US" dirty="0" err="1" smtClean="0"/>
              <a:t>Lauper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81058"/>
              </p:ext>
            </p:extLst>
          </p:nvPr>
        </p:nvGraphicFramePr>
        <p:xfrm>
          <a:off x="2209800" y="1524000"/>
          <a:ext cx="6781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22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Genes encode meaning but not the kind that humans seek,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Stories without endings or heroes, just new technique,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their tale told through us, as new life appears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Spreads out over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megayears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don’t think, they don’t want, they don’t understand,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they urgently replicate and expand,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our lives are spelled out in their double strands,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we hold just one pair – so briefly in our hands,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over time.</a:t>
                      </a:r>
                    </a:p>
                    <a:p>
                      <a:pPr marL="0" indent="0"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1143000" y="1981200"/>
            <a:ext cx="11430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317" y="2133600"/>
            <a:ext cx="2042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Genes usually make proteins. Different alleles make different versions of proteins.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81600" y="2590800"/>
            <a:ext cx="20574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2549098"/>
            <a:ext cx="204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megayear</a:t>
            </a:r>
            <a:r>
              <a:rPr lang="en-US" dirty="0" smtClean="0"/>
              <a:t>=1 million years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91200" y="5181600"/>
            <a:ext cx="467135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7034" y="5812536"/>
            <a:ext cx="248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And the rest of our body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44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0"/>
    </mc:Choice>
    <mc:Fallback xmlns="">
      <p:transition spd="slow" advTm="5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1.9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0.5|3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133</Words>
  <Application>Microsoft Office PowerPoint</Application>
  <PresentationFormat>On-screen Show (4:3)</PresentationFormat>
  <Paragraphs>45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Change Over Time  (with apologies to Cyndi Lauper)</vt:lpstr>
      <vt:lpstr>Change Over Time  (with apologies to Cyndi Lauper)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20</cp:revision>
  <cp:lastPrinted>2016-05-23T17:06:23Z</cp:lastPrinted>
  <dcterms:created xsi:type="dcterms:W3CDTF">2016-05-23T14:13:28Z</dcterms:created>
  <dcterms:modified xsi:type="dcterms:W3CDTF">2016-06-09T15:33:59Z</dcterms:modified>
</cp:coreProperties>
</file>