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2015-4379-4DBB-90FA-70CDD9A69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Breath I 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2667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Every breath I take</a:t>
            </a:r>
          </a:p>
          <a:p>
            <a:pPr marL="0" indent="0">
              <a:buNone/>
            </a:pPr>
            <a:r>
              <a:rPr lang="en-US" sz="1600" dirty="0"/>
              <a:t>You’ll take for my sake</a:t>
            </a:r>
          </a:p>
          <a:p>
            <a:pPr marL="0" indent="0">
              <a:buNone/>
            </a:pPr>
            <a:r>
              <a:rPr lang="en-US" sz="1600" dirty="0"/>
              <a:t>I just know it’s fate	</a:t>
            </a:r>
          </a:p>
          <a:p>
            <a:pPr marL="0" indent="0">
              <a:buNone/>
            </a:pPr>
            <a:r>
              <a:rPr lang="en-US" sz="1600" dirty="0"/>
              <a:t>Help me </a:t>
            </a:r>
            <a:r>
              <a:rPr lang="en-US" sz="1600" dirty="0" err="1"/>
              <a:t>respirate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I’ll encompass you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Once you lived so free</a:t>
            </a:r>
          </a:p>
          <a:p>
            <a:pPr marL="0" indent="0">
              <a:buNone/>
            </a:pPr>
            <a:r>
              <a:rPr lang="en-US" sz="1600" dirty="0"/>
              <a:t>But I need energy</a:t>
            </a:r>
          </a:p>
          <a:p>
            <a:pPr marL="0" indent="0">
              <a:buNone/>
            </a:pPr>
            <a:r>
              <a:rPr lang="en-US" sz="1600" dirty="0"/>
              <a:t>It’s too late to flee</a:t>
            </a:r>
          </a:p>
          <a:p>
            <a:pPr marL="0" indent="0">
              <a:buNone/>
            </a:pPr>
            <a:r>
              <a:rPr lang="en-US" sz="1600" dirty="0"/>
              <a:t>Now you’ll work for me</a:t>
            </a:r>
          </a:p>
          <a:p>
            <a:pPr marL="0" indent="0">
              <a:buNone/>
            </a:pPr>
            <a:r>
              <a:rPr lang="en-US" sz="1600" dirty="0"/>
              <a:t>I’ve encompassed you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Oh can’t you see</a:t>
            </a:r>
          </a:p>
          <a:p>
            <a:pPr marL="0" indent="0">
              <a:buNone/>
            </a:pPr>
            <a:r>
              <a:rPr lang="en-US" sz="1600" dirty="0"/>
              <a:t>You’re just part of me</a:t>
            </a:r>
          </a:p>
          <a:p>
            <a:pPr marL="0" indent="0">
              <a:buNone/>
            </a:pPr>
            <a:r>
              <a:rPr lang="en-US" sz="1600" dirty="0"/>
              <a:t>Have no fear for what that means, here, let me carry some of your genes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1600" y="2286000"/>
            <a:ext cx="762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488917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sort of behavior is typical of abusive relationships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2170875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There is no way out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It’s too late for doubt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Spread your cristae throughout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Membrane’s all about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I’ve encompassed you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Take all my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give off CO</a:t>
            </a:r>
            <a:r>
              <a:rPr lang="en-US" sz="1600" baseline="-25000" dirty="0" smtClean="0"/>
              <a:t>2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Break down the glucose and give me power too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It’s your matrix citric acid cycles through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Electron transport chain pumps 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ions through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As they fall back you harvest ATP!</a:t>
            </a:r>
          </a:p>
          <a:p>
            <a:pPr marL="0" indent="0">
              <a:buFont typeface="Arial" pitchFamily="34" charset="0"/>
              <a:buNone/>
            </a:pPr>
            <a:endParaRPr lang="en-US" sz="1600" dirty="0" smtClean="0"/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71600" y="5750083"/>
            <a:ext cx="762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276165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Leaving only about 1% of genes!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696200" y="1828800"/>
            <a:ext cx="609600" cy="1107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1850" y="628471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Real mitochondria have curves… to allow more space for chemiosmosis!</a:t>
            </a:r>
            <a:endParaRPr lang="en-US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4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91"/>
    </mc:Choice>
    <mc:Fallback xmlns="">
      <p:transition spd="slow" advTm="86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30.1|1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68</Words>
  <Application>Microsoft Office PowerPoint</Application>
  <PresentationFormat>On-screen Show (4:3)</PresentationFormat>
  <Paragraphs>31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Every Breath I Take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21</cp:revision>
  <cp:lastPrinted>2016-05-23T17:06:23Z</cp:lastPrinted>
  <dcterms:created xsi:type="dcterms:W3CDTF">2016-05-23T14:13:28Z</dcterms:created>
  <dcterms:modified xsi:type="dcterms:W3CDTF">2016-06-09T15:33:38Z</dcterms:modified>
</cp:coreProperties>
</file>