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605631-1D6D-49A2-A7E8-6B053BAA13DE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3CD2563-ED43-4C1A-9E63-76A9D8D2B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01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2319F0-1698-49A7-BA1C-33117CC9A7A3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8542A2-B466-4007-97D1-E04845657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16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02015-4379-4DBB-90FA-70CDD9A697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4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7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3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1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11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2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8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7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7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5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0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wav"/><Relationship Id="rId2" Type="http://schemas.microsoft.com/office/2007/relationships/media" Target="../media/media1.wav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Love </a:t>
            </a:r>
            <a:r>
              <a:rPr lang="en-US" smtClean="0"/>
              <a:t>Is Diffusing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629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My love is diffusing from me into you</a:t>
            </a:r>
          </a:p>
          <a:p>
            <a:pPr marL="0" indent="0">
              <a:buNone/>
            </a:pPr>
            <a:r>
              <a:rPr lang="en-US" sz="2400" dirty="0"/>
              <a:t>Like oxygen leaving my </a:t>
            </a:r>
            <a:r>
              <a:rPr lang="en-US" sz="2400" dirty="0" smtClean="0"/>
              <a:t>veins turns them blue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You’re semipermeable, my love goes through</a:t>
            </a:r>
          </a:p>
          <a:p>
            <a:pPr marL="0" indent="0">
              <a:buNone/>
            </a:pPr>
            <a:r>
              <a:rPr lang="en-US" sz="2400" dirty="0"/>
              <a:t>But you are so loveless none comes back from you.</a:t>
            </a:r>
          </a:p>
          <a:p>
            <a:pPr marL="0" indent="0">
              <a:buNone/>
            </a:pP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257800" y="1338027"/>
            <a:ext cx="1396497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54297" y="1151475"/>
            <a:ext cx="1948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have a high [love]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858001" y="3049964"/>
            <a:ext cx="593110" cy="1714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42363" y="2403633"/>
            <a:ext cx="2326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Love moves down the </a:t>
            </a:r>
          </a:p>
          <a:p>
            <a:r>
              <a:rPr lang="en-US" dirty="0" smtClean="0"/>
              <a:t>concentration gradient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007360" y="1906369"/>
            <a:ext cx="646937" cy="2667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01005" y="1716553"/>
            <a:ext cx="2592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(Along with other factors)</a:t>
            </a:r>
            <a:endParaRPr lang="en-US" dirty="0"/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6704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216"/>
    </mc:Choice>
    <mc:Fallback xmlns="">
      <p:transition spd="slow" advTm="232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6" grpId="0"/>
      <p:bldP spid="12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5.2|10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58</Words>
  <Application>Microsoft Office PowerPoint</Application>
  <PresentationFormat>On-screen Show (4:3)</PresentationFormat>
  <Paragraphs>10</Paragraphs>
  <Slides>1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My Love Is Diffusing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Heineman, Richard</dc:creator>
  <cp:lastModifiedBy>Heineman, Richard</cp:lastModifiedBy>
  <cp:revision>20</cp:revision>
  <cp:lastPrinted>2016-05-23T17:06:23Z</cp:lastPrinted>
  <dcterms:created xsi:type="dcterms:W3CDTF">2016-05-23T14:13:28Z</dcterms:created>
  <dcterms:modified xsi:type="dcterms:W3CDTF">2016-06-09T15:33:29Z</dcterms:modified>
</cp:coreProperties>
</file>