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8" r:id="rId2"/>
    <p:sldId id="279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Humor\Smi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Sheet1!$C$3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iamond"/>
            <c:size val="11"/>
          </c:marker>
          <c:xVal>
            <c:numRef>
              <c:f>Sheet1!$B$4:$B$156</c:f>
              <c:numCache>
                <c:formatCode>General</c:formatCode>
                <c:ptCount val="153"/>
                <c:pt idx="0">
                  <c:v>1.5</c:v>
                </c:pt>
                <c:pt idx="1">
                  <c:v>3.5</c:v>
                </c:pt>
                <c:pt idx="2">
                  <c:v>1</c:v>
                </c:pt>
                <c:pt idx="3">
                  <c:v>1.02</c:v>
                </c:pt>
                <c:pt idx="4">
                  <c:v>1.04</c:v>
                </c:pt>
                <c:pt idx="5">
                  <c:v>1.06</c:v>
                </c:pt>
                <c:pt idx="6">
                  <c:v>1.08</c:v>
                </c:pt>
                <c:pt idx="7">
                  <c:v>1.1000000000000001</c:v>
                </c:pt>
                <c:pt idx="8">
                  <c:v>1.1200000000000001</c:v>
                </c:pt>
                <c:pt idx="9">
                  <c:v>1.1400000000000001</c:v>
                </c:pt>
                <c:pt idx="10">
                  <c:v>1.1600000000000001</c:v>
                </c:pt>
                <c:pt idx="11">
                  <c:v>1.1800000000000006</c:v>
                </c:pt>
                <c:pt idx="12">
                  <c:v>1.2000000000000002</c:v>
                </c:pt>
                <c:pt idx="13">
                  <c:v>1.2200000000000002</c:v>
                </c:pt>
                <c:pt idx="14">
                  <c:v>1.2400000000000002</c:v>
                </c:pt>
                <c:pt idx="15">
                  <c:v>1.2600000000000002</c:v>
                </c:pt>
                <c:pt idx="16">
                  <c:v>1.2800000000000002</c:v>
                </c:pt>
                <c:pt idx="17">
                  <c:v>1.3000000000000003</c:v>
                </c:pt>
                <c:pt idx="18">
                  <c:v>1.3200000000000003</c:v>
                </c:pt>
                <c:pt idx="19">
                  <c:v>1.3400000000000003</c:v>
                </c:pt>
                <c:pt idx="20">
                  <c:v>1.3600000000000003</c:v>
                </c:pt>
                <c:pt idx="21">
                  <c:v>1.3800000000000003</c:v>
                </c:pt>
                <c:pt idx="22">
                  <c:v>1.4000000000000004</c:v>
                </c:pt>
                <c:pt idx="23">
                  <c:v>1.4200000000000004</c:v>
                </c:pt>
                <c:pt idx="24">
                  <c:v>1.4400000000000004</c:v>
                </c:pt>
                <c:pt idx="25">
                  <c:v>1.4600000000000004</c:v>
                </c:pt>
                <c:pt idx="26">
                  <c:v>1.4800000000000004</c:v>
                </c:pt>
                <c:pt idx="27">
                  <c:v>1.5000000000000004</c:v>
                </c:pt>
                <c:pt idx="28">
                  <c:v>1.5200000000000005</c:v>
                </c:pt>
                <c:pt idx="29">
                  <c:v>1.5400000000000005</c:v>
                </c:pt>
                <c:pt idx="30">
                  <c:v>1.5600000000000005</c:v>
                </c:pt>
                <c:pt idx="31">
                  <c:v>1.5800000000000005</c:v>
                </c:pt>
                <c:pt idx="32">
                  <c:v>1.6000000000000005</c:v>
                </c:pt>
                <c:pt idx="33">
                  <c:v>1.620000000000001</c:v>
                </c:pt>
                <c:pt idx="34">
                  <c:v>1.640000000000001</c:v>
                </c:pt>
                <c:pt idx="35">
                  <c:v>1.660000000000001</c:v>
                </c:pt>
                <c:pt idx="36">
                  <c:v>1.680000000000001</c:v>
                </c:pt>
                <c:pt idx="37">
                  <c:v>1.7000000000000006</c:v>
                </c:pt>
                <c:pt idx="38">
                  <c:v>1.7200000000000006</c:v>
                </c:pt>
                <c:pt idx="39">
                  <c:v>1.7400000000000007</c:v>
                </c:pt>
                <c:pt idx="40">
                  <c:v>1.7600000000000007</c:v>
                </c:pt>
                <c:pt idx="41">
                  <c:v>1.7800000000000007</c:v>
                </c:pt>
                <c:pt idx="42">
                  <c:v>1.8000000000000007</c:v>
                </c:pt>
                <c:pt idx="43">
                  <c:v>1.8200000000000007</c:v>
                </c:pt>
                <c:pt idx="44">
                  <c:v>1.8400000000000007</c:v>
                </c:pt>
                <c:pt idx="45">
                  <c:v>1.8600000000000012</c:v>
                </c:pt>
                <c:pt idx="46">
                  <c:v>1.8800000000000012</c:v>
                </c:pt>
                <c:pt idx="47">
                  <c:v>1.9000000000000012</c:v>
                </c:pt>
                <c:pt idx="48">
                  <c:v>1.9200000000000013</c:v>
                </c:pt>
                <c:pt idx="49">
                  <c:v>1.9400000000000013</c:v>
                </c:pt>
                <c:pt idx="50">
                  <c:v>1.9600000000000013</c:v>
                </c:pt>
                <c:pt idx="51">
                  <c:v>1.9800000000000013</c:v>
                </c:pt>
                <c:pt idx="52">
                  <c:v>2.0000000000000009</c:v>
                </c:pt>
                <c:pt idx="53">
                  <c:v>2.0200000000000009</c:v>
                </c:pt>
                <c:pt idx="54">
                  <c:v>2.0400000000000009</c:v>
                </c:pt>
                <c:pt idx="55">
                  <c:v>2.0600000000000009</c:v>
                </c:pt>
                <c:pt idx="56">
                  <c:v>2.080000000000001</c:v>
                </c:pt>
                <c:pt idx="57">
                  <c:v>2.100000000000001</c:v>
                </c:pt>
                <c:pt idx="58">
                  <c:v>2.120000000000001</c:v>
                </c:pt>
                <c:pt idx="59">
                  <c:v>2.140000000000001</c:v>
                </c:pt>
                <c:pt idx="60">
                  <c:v>2.160000000000001</c:v>
                </c:pt>
                <c:pt idx="61">
                  <c:v>2.180000000000001</c:v>
                </c:pt>
                <c:pt idx="62">
                  <c:v>2.2000000000000011</c:v>
                </c:pt>
                <c:pt idx="63">
                  <c:v>2.2200000000000011</c:v>
                </c:pt>
                <c:pt idx="64">
                  <c:v>2.2400000000000011</c:v>
                </c:pt>
                <c:pt idx="65">
                  <c:v>2.2600000000000011</c:v>
                </c:pt>
                <c:pt idx="66">
                  <c:v>2.2800000000000011</c:v>
                </c:pt>
                <c:pt idx="67">
                  <c:v>2.3000000000000007</c:v>
                </c:pt>
                <c:pt idx="68">
                  <c:v>2.3200000000000007</c:v>
                </c:pt>
                <c:pt idx="69">
                  <c:v>2.3400000000000007</c:v>
                </c:pt>
                <c:pt idx="70">
                  <c:v>2.3600000000000008</c:v>
                </c:pt>
                <c:pt idx="71">
                  <c:v>2.3800000000000008</c:v>
                </c:pt>
                <c:pt idx="72">
                  <c:v>2.4000000000000008</c:v>
                </c:pt>
                <c:pt idx="73">
                  <c:v>2.4200000000000013</c:v>
                </c:pt>
                <c:pt idx="74">
                  <c:v>2.4400000000000013</c:v>
                </c:pt>
                <c:pt idx="75">
                  <c:v>2.4600000000000013</c:v>
                </c:pt>
                <c:pt idx="76">
                  <c:v>2.4800000000000013</c:v>
                </c:pt>
                <c:pt idx="77">
                  <c:v>2.5000000000000013</c:v>
                </c:pt>
                <c:pt idx="78">
                  <c:v>2.5200000000000014</c:v>
                </c:pt>
                <c:pt idx="79">
                  <c:v>2.5400000000000014</c:v>
                </c:pt>
                <c:pt idx="80">
                  <c:v>2.5600000000000014</c:v>
                </c:pt>
                <c:pt idx="81">
                  <c:v>2.5800000000000014</c:v>
                </c:pt>
                <c:pt idx="82">
                  <c:v>2.6000000000000014</c:v>
                </c:pt>
                <c:pt idx="83">
                  <c:v>2.6200000000000014</c:v>
                </c:pt>
                <c:pt idx="84">
                  <c:v>2.6400000000000015</c:v>
                </c:pt>
                <c:pt idx="85">
                  <c:v>2.6600000000000015</c:v>
                </c:pt>
                <c:pt idx="86">
                  <c:v>2.6800000000000015</c:v>
                </c:pt>
                <c:pt idx="87">
                  <c:v>2.7000000000000015</c:v>
                </c:pt>
                <c:pt idx="88">
                  <c:v>2.7200000000000015</c:v>
                </c:pt>
                <c:pt idx="89">
                  <c:v>2.7400000000000015</c:v>
                </c:pt>
                <c:pt idx="90">
                  <c:v>2.7600000000000016</c:v>
                </c:pt>
                <c:pt idx="91">
                  <c:v>2.7800000000000016</c:v>
                </c:pt>
                <c:pt idx="92">
                  <c:v>2.8000000000000007</c:v>
                </c:pt>
                <c:pt idx="93">
                  <c:v>2.8200000000000007</c:v>
                </c:pt>
                <c:pt idx="94">
                  <c:v>2.8400000000000007</c:v>
                </c:pt>
                <c:pt idx="95">
                  <c:v>2.8600000000000017</c:v>
                </c:pt>
                <c:pt idx="96">
                  <c:v>2.8800000000000017</c:v>
                </c:pt>
                <c:pt idx="97">
                  <c:v>2.9000000000000017</c:v>
                </c:pt>
                <c:pt idx="98">
                  <c:v>2.9200000000000017</c:v>
                </c:pt>
                <c:pt idx="99">
                  <c:v>2.9400000000000017</c:v>
                </c:pt>
                <c:pt idx="100">
                  <c:v>2.9600000000000017</c:v>
                </c:pt>
                <c:pt idx="101">
                  <c:v>2.9800000000000018</c:v>
                </c:pt>
                <c:pt idx="102">
                  <c:v>3.0000000000000018</c:v>
                </c:pt>
                <c:pt idx="103">
                  <c:v>3.0200000000000018</c:v>
                </c:pt>
                <c:pt idx="104">
                  <c:v>3.0400000000000018</c:v>
                </c:pt>
                <c:pt idx="105">
                  <c:v>3.0600000000000018</c:v>
                </c:pt>
                <c:pt idx="106">
                  <c:v>3.0800000000000018</c:v>
                </c:pt>
                <c:pt idx="107">
                  <c:v>3.1000000000000019</c:v>
                </c:pt>
                <c:pt idx="108">
                  <c:v>3.1200000000000019</c:v>
                </c:pt>
                <c:pt idx="109">
                  <c:v>3.1400000000000019</c:v>
                </c:pt>
                <c:pt idx="110">
                  <c:v>3.1600000000000019</c:v>
                </c:pt>
                <c:pt idx="111">
                  <c:v>3.1800000000000019</c:v>
                </c:pt>
                <c:pt idx="112">
                  <c:v>3.2000000000000028</c:v>
                </c:pt>
                <c:pt idx="113">
                  <c:v>3.2200000000000029</c:v>
                </c:pt>
                <c:pt idx="114">
                  <c:v>3.2400000000000029</c:v>
                </c:pt>
                <c:pt idx="115">
                  <c:v>3.2600000000000029</c:v>
                </c:pt>
                <c:pt idx="116">
                  <c:v>3.2800000000000029</c:v>
                </c:pt>
                <c:pt idx="117">
                  <c:v>3.300000000000002</c:v>
                </c:pt>
                <c:pt idx="118">
                  <c:v>3.3200000000000021</c:v>
                </c:pt>
                <c:pt idx="119">
                  <c:v>3.3400000000000021</c:v>
                </c:pt>
                <c:pt idx="120">
                  <c:v>3.3600000000000021</c:v>
                </c:pt>
                <c:pt idx="121">
                  <c:v>3.3800000000000021</c:v>
                </c:pt>
                <c:pt idx="122">
                  <c:v>3.4000000000000021</c:v>
                </c:pt>
                <c:pt idx="123">
                  <c:v>3.4200000000000021</c:v>
                </c:pt>
                <c:pt idx="124">
                  <c:v>3.4400000000000022</c:v>
                </c:pt>
                <c:pt idx="125">
                  <c:v>3.4600000000000022</c:v>
                </c:pt>
                <c:pt idx="126">
                  <c:v>3.4800000000000022</c:v>
                </c:pt>
                <c:pt idx="127">
                  <c:v>3.5000000000000022</c:v>
                </c:pt>
                <c:pt idx="128">
                  <c:v>3.5200000000000022</c:v>
                </c:pt>
                <c:pt idx="129">
                  <c:v>3.5400000000000031</c:v>
                </c:pt>
                <c:pt idx="130">
                  <c:v>3.5600000000000032</c:v>
                </c:pt>
                <c:pt idx="131">
                  <c:v>3.5800000000000032</c:v>
                </c:pt>
                <c:pt idx="132">
                  <c:v>3.6000000000000032</c:v>
                </c:pt>
                <c:pt idx="133">
                  <c:v>3.6200000000000032</c:v>
                </c:pt>
                <c:pt idx="134">
                  <c:v>3.6400000000000032</c:v>
                </c:pt>
                <c:pt idx="135">
                  <c:v>3.6600000000000033</c:v>
                </c:pt>
                <c:pt idx="136">
                  <c:v>3.6800000000000033</c:v>
                </c:pt>
                <c:pt idx="137">
                  <c:v>3.7000000000000033</c:v>
                </c:pt>
                <c:pt idx="138">
                  <c:v>3.7200000000000033</c:v>
                </c:pt>
                <c:pt idx="139">
                  <c:v>3.7400000000000033</c:v>
                </c:pt>
                <c:pt idx="140">
                  <c:v>3.7600000000000033</c:v>
                </c:pt>
                <c:pt idx="141">
                  <c:v>3.7800000000000034</c:v>
                </c:pt>
                <c:pt idx="142">
                  <c:v>3.8000000000000025</c:v>
                </c:pt>
                <c:pt idx="143">
                  <c:v>3.8200000000000025</c:v>
                </c:pt>
                <c:pt idx="144">
                  <c:v>3.8400000000000025</c:v>
                </c:pt>
                <c:pt idx="145">
                  <c:v>3.8600000000000025</c:v>
                </c:pt>
                <c:pt idx="146">
                  <c:v>3.8800000000000026</c:v>
                </c:pt>
                <c:pt idx="147">
                  <c:v>3.9000000000000026</c:v>
                </c:pt>
                <c:pt idx="148">
                  <c:v>3.9200000000000026</c:v>
                </c:pt>
                <c:pt idx="149">
                  <c:v>3.9400000000000026</c:v>
                </c:pt>
                <c:pt idx="150">
                  <c:v>3.9600000000000026</c:v>
                </c:pt>
                <c:pt idx="151">
                  <c:v>3.9800000000000026</c:v>
                </c:pt>
                <c:pt idx="152">
                  <c:v>4.0000000000000027</c:v>
                </c:pt>
              </c:numCache>
            </c:numRef>
          </c:xVal>
          <c:yVal>
            <c:numRef>
              <c:f>Sheet1!$C$4:$C$156</c:f>
              <c:numCache>
                <c:formatCode>General</c:formatCode>
                <c:ptCount val="153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0.99</c:v>
                </c:pt>
                <c:pt idx="4">
                  <c:v>0.98</c:v>
                </c:pt>
                <c:pt idx="5">
                  <c:v>0.9700000000000002</c:v>
                </c:pt>
                <c:pt idx="6">
                  <c:v>0.96000000000000019</c:v>
                </c:pt>
                <c:pt idx="7">
                  <c:v>0.95000000000000018</c:v>
                </c:pt>
                <c:pt idx="8">
                  <c:v>0.94000000000000017</c:v>
                </c:pt>
                <c:pt idx="9">
                  <c:v>0.92999999999999994</c:v>
                </c:pt>
                <c:pt idx="10">
                  <c:v>0.91999999999999993</c:v>
                </c:pt>
                <c:pt idx="11">
                  <c:v>0.90999999999999992</c:v>
                </c:pt>
                <c:pt idx="12">
                  <c:v>0.89999999999999991</c:v>
                </c:pt>
                <c:pt idx="13">
                  <c:v>0.8899999999999999</c:v>
                </c:pt>
                <c:pt idx="14">
                  <c:v>0.88</c:v>
                </c:pt>
                <c:pt idx="15">
                  <c:v>0.87000000000000011</c:v>
                </c:pt>
                <c:pt idx="16">
                  <c:v>0.8600000000000001</c:v>
                </c:pt>
                <c:pt idx="17">
                  <c:v>0.85000000000000009</c:v>
                </c:pt>
                <c:pt idx="18">
                  <c:v>0.84000000000000008</c:v>
                </c:pt>
                <c:pt idx="19">
                  <c:v>0.82999999999999985</c:v>
                </c:pt>
                <c:pt idx="20">
                  <c:v>0.81999999999999984</c:v>
                </c:pt>
                <c:pt idx="21">
                  <c:v>0.80999999999999983</c:v>
                </c:pt>
                <c:pt idx="22">
                  <c:v>0.79999999999999982</c:v>
                </c:pt>
                <c:pt idx="23">
                  <c:v>0.78999999999999981</c:v>
                </c:pt>
                <c:pt idx="24">
                  <c:v>0.78</c:v>
                </c:pt>
                <c:pt idx="25">
                  <c:v>0.77</c:v>
                </c:pt>
                <c:pt idx="26">
                  <c:v>0.76</c:v>
                </c:pt>
                <c:pt idx="27">
                  <c:v>0.75</c:v>
                </c:pt>
                <c:pt idx="28">
                  <c:v>0.74</c:v>
                </c:pt>
                <c:pt idx="29">
                  <c:v>0.73</c:v>
                </c:pt>
                <c:pt idx="30">
                  <c:v>0.71999999999999975</c:v>
                </c:pt>
                <c:pt idx="31">
                  <c:v>0.70999999999999974</c:v>
                </c:pt>
                <c:pt idx="32">
                  <c:v>0.69999999999999973</c:v>
                </c:pt>
                <c:pt idx="33">
                  <c:v>0.68999999999999972</c:v>
                </c:pt>
                <c:pt idx="34">
                  <c:v>0.67999999999999994</c:v>
                </c:pt>
                <c:pt idx="35">
                  <c:v>0.66999999999999993</c:v>
                </c:pt>
                <c:pt idx="36">
                  <c:v>0.65999999999999992</c:v>
                </c:pt>
                <c:pt idx="37">
                  <c:v>0.64999999999999991</c:v>
                </c:pt>
                <c:pt idx="38">
                  <c:v>0.6399999999999999</c:v>
                </c:pt>
                <c:pt idx="39">
                  <c:v>0.62999999999999989</c:v>
                </c:pt>
                <c:pt idx="40">
                  <c:v>0.61999999999999988</c:v>
                </c:pt>
                <c:pt idx="41">
                  <c:v>0.60999999999999965</c:v>
                </c:pt>
                <c:pt idx="42">
                  <c:v>0.59999999999999953</c:v>
                </c:pt>
                <c:pt idx="43">
                  <c:v>0.58999999999999952</c:v>
                </c:pt>
                <c:pt idx="44">
                  <c:v>0.57999999999999963</c:v>
                </c:pt>
                <c:pt idx="45">
                  <c:v>0.56999999999999962</c:v>
                </c:pt>
                <c:pt idx="46">
                  <c:v>0.55999999999999961</c:v>
                </c:pt>
                <c:pt idx="47">
                  <c:v>0.5499999999999996</c:v>
                </c:pt>
                <c:pt idx="48">
                  <c:v>0.5399999999999997</c:v>
                </c:pt>
                <c:pt idx="49">
                  <c:v>0.52999999999999969</c:v>
                </c:pt>
                <c:pt idx="50">
                  <c:v>0.51999999999999968</c:v>
                </c:pt>
                <c:pt idx="51">
                  <c:v>0.50999999999999968</c:v>
                </c:pt>
                <c:pt idx="52">
                  <c:v>0.49999999999999978</c:v>
                </c:pt>
                <c:pt idx="53">
                  <c:v>0.49999999999999978</c:v>
                </c:pt>
                <c:pt idx="54">
                  <c:v>0.49999999999999978</c:v>
                </c:pt>
                <c:pt idx="55">
                  <c:v>0.49999999999999978</c:v>
                </c:pt>
                <c:pt idx="56">
                  <c:v>0.49999999999999978</c:v>
                </c:pt>
                <c:pt idx="57">
                  <c:v>0.49999999999999978</c:v>
                </c:pt>
                <c:pt idx="58">
                  <c:v>0.49999999999999978</c:v>
                </c:pt>
                <c:pt idx="59">
                  <c:v>0.49999999999999978</c:v>
                </c:pt>
                <c:pt idx="60">
                  <c:v>0.49999999999999978</c:v>
                </c:pt>
                <c:pt idx="61">
                  <c:v>0.49999999999999978</c:v>
                </c:pt>
                <c:pt idx="62">
                  <c:v>0.49999999999999978</c:v>
                </c:pt>
                <c:pt idx="63">
                  <c:v>0.49999999999999978</c:v>
                </c:pt>
                <c:pt idx="64">
                  <c:v>0.49999999999999978</c:v>
                </c:pt>
                <c:pt idx="65">
                  <c:v>0.49999999999999978</c:v>
                </c:pt>
                <c:pt idx="66">
                  <c:v>0.49999999999999978</c:v>
                </c:pt>
                <c:pt idx="67">
                  <c:v>0.49999999999999978</c:v>
                </c:pt>
                <c:pt idx="68">
                  <c:v>0.49999999999999978</c:v>
                </c:pt>
                <c:pt idx="69">
                  <c:v>0.49999999999999978</c:v>
                </c:pt>
                <c:pt idx="70">
                  <c:v>0.49999999999999978</c:v>
                </c:pt>
                <c:pt idx="71">
                  <c:v>0.49999999999999978</c:v>
                </c:pt>
                <c:pt idx="72">
                  <c:v>0.49999999999999978</c:v>
                </c:pt>
                <c:pt idx="73">
                  <c:v>0.49999999999999978</c:v>
                </c:pt>
                <c:pt idx="74">
                  <c:v>0.49999999999999978</c:v>
                </c:pt>
                <c:pt idx="75">
                  <c:v>0.49999999999999978</c:v>
                </c:pt>
                <c:pt idx="76">
                  <c:v>0.49999999999999978</c:v>
                </c:pt>
                <c:pt idx="77">
                  <c:v>0.49999999999999978</c:v>
                </c:pt>
                <c:pt idx="78">
                  <c:v>0.49999999999999978</c:v>
                </c:pt>
                <c:pt idx="79">
                  <c:v>0.49999999999999978</c:v>
                </c:pt>
                <c:pt idx="80">
                  <c:v>0.49999999999999978</c:v>
                </c:pt>
                <c:pt idx="81">
                  <c:v>0.49999999999999978</c:v>
                </c:pt>
                <c:pt idx="82">
                  <c:v>0.49999999999999978</c:v>
                </c:pt>
                <c:pt idx="83">
                  <c:v>0.49999999999999978</c:v>
                </c:pt>
                <c:pt idx="84">
                  <c:v>0.49999999999999978</c:v>
                </c:pt>
                <c:pt idx="85">
                  <c:v>0.49999999999999978</c:v>
                </c:pt>
                <c:pt idx="86">
                  <c:v>0.49999999999999978</c:v>
                </c:pt>
                <c:pt idx="87">
                  <c:v>0.49999999999999978</c:v>
                </c:pt>
                <c:pt idx="88">
                  <c:v>0.49999999999999978</c:v>
                </c:pt>
                <c:pt idx="89">
                  <c:v>0.49999999999999978</c:v>
                </c:pt>
                <c:pt idx="90">
                  <c:v>0.49999999999999978</c:v>
                </c:pt>
                <c:pt idx="91">
                  <c:v>0.49999999999999978</c:v>
                </c:pt>
                <c:pt idx="92">
                  <c:v>0.49999999999999978</c:v>
                </c:pt>
                <c:pt idx="93">
                  <c:v>0.49999999999999978</c:v>
                </c:pt>
                <c:pt idx="94">
                  <c:v>0.49999999999999978</c:v>
                </c:pt>
                <c:pt idx="95">
                  <c:v>0.49999999999999978</c:v>
                </c:pt>
                <c:pt idx="96">
                  <c:v>0.49999999999999978</c:v>
                </c:pt>
                <c:pt idx="97">
                  <c:v>0.49999999999999978</c:v>
                </c:pt>
                <c:pt idx="98">
                  <c:v>0.49999999999999978</c:v>
                </c:pt>
                <c:pt idx="99">
                  <c:v>0.49999999999999978</c:v>
                </c:pt>
                <c:pt idx="100">
                  <c:v>0.49999999999999978</c:v>
                </c:pt>
                <c:pt idx="101">
                  <c:v>0.49999999999999978</c:v>
                </c:pt>
                <c:pt idx="102">
                  <c:v>0.49999999999999978</c:v>
                </c:pt>
                <c:pt idx="103">
                  <c:v>0.50999999999999968</c:v>
                </c:pt>
                <c:pt idx="104">
                  <c:v>0.51999999999999968</c:v>
                </c:pt>
                <c:pt idx="105">
                  <c:v>0.52999999999999969</c:v>
                </c:pt>
                <c:pt idx="106">
                  <c:v>0.5399999999999997</c:v>
                </c:pt>
                <c:pt idx="107">
                  <c:v>0.5499999999999996</c:v>
                </c:pt>
                <c:pt idx="108">
                  <c:v>0.55999999999999961</c:v>
                </c:pt>
                <c:pt idx="109">
                  <c:v>0.56999999999999962</c:v>
                </c:pt>
                <c:pt idx="110">
                  <c:v>0.57999999999999963</c:v>
                </c:pt>
                <c:pt idx="111">
                  <c:v>0.58999999999999952</c:v>
                </c:pt>
                <c:pt idx="112">
                  <c:v>0.59999999999999953</c:v>
                </c:pt>
                <c:pt idx="113">
                  <c:v>0.60999999999999965</c:v>
                </c:pt>
                <c:pt idx="114">
                  <c:v>0.61999999999999988</c:v>
                </c:pt>
                <c:pt idx="115">
                  <c:v>0.62999999999999989</c:v>
                </c:pt>
                <c:pt idx="116">
                  <c:v>0.6399999999999999</c:v>
                </c:pt>
                <c:pt idx="117">
                  <c:v>0.64999999999999991</c:v>
                </c:pt>
                <c:pt idx="118">
                  <c:v>0.65999999999999992</c:v>
                </c:pt>
                <c:pt idx="119">
                  <c:v>0.66999999999999993</c:v>
                </c:pt>
                <c:pt idx="120">
                  <c:v>0.67999999999999994</c:v>
                </c:pt>
                <c:pt idx="121">
                  <c:v>0.68999999999999972</c:v>
                </c:pt>
                <c:pt idx="122">
                  <c:v>0.69999999999999973</c:v>
                </c:pt>
                <c:pt idx="123">
                  <c:v>0.70999999999999974</c:v>
                </c:pt>
                <c:pt idx="124">
                  <c:v>0.71999999999999975</c:v>
                </c:pt>
                <c:pt idx="125">
                  <c:v>0.73</c:v>
                </c:pt>
                <c:pt idx="126">
                  <c:v>0.74</c:v>
                </c:pt>
                <c:pt idx="127">
                  <c:v>0.75</c:v>
                </c:pt>
                <c:pt idx="128">
                  <c:v>0.76</c:v>
                </c:pt>
                <c:pt idx="129">
                  <c:v>0.77</c:v>
                </c:pt>
                <c:pt idx="130">
                  <c:v>0.78</c:v>
                </c:pt>
                <c:pt idx="131">
                  <c:v>0.78999999999999981</c:v>
                </c:pt>
                <c:pt idx="132">
                  <c:v>0.79999999999999982</c:v>
                </c:pt>
                <c:pt idx="133">
                  <c:v>0.80999999999999983</c:v>
                </c:pt>
                <c:pt idx="134">
                  <c:v>0.81999999999999984</c:v>
                </c:pt>
                <c:pt idx="135">
                  <c:v>0.82999999999999985</c:v>
                </c:pt>
                <c:pt idx="136">
                  <c:v>0.84000000000000008</c:v>
                </c:pt>
                <c:pt idx="137">
                  <c:v>0.85000000000000009</c:v>
                </c:pt>
                <c:pt idx="138">
                  <c:v>0.8600000000000001</c:v>
                </c:pt>
                <c:pt idx="139">
                  <c:v>0.87000000000000011</c:v>
                </c:pt>
                <c:pt idx="140">
                  <c:v>0.88</c:v>
                </c:pt>
                <c:pt idx="141">
                  <c:v>0.8899999999999999</c:v>
                </c:pt>
                <c:pt idx="142">
                  <c:v>0.89999999999999991</c:v>
                </c:pt>
                <c:pt idx="143">
                  <c:v>0.90999999999999992</c:v>
                </c:pt>
                <c:pt idx="144">
                  <c:v>0.91999999999999993</c:v>
                </c:pt>
                <c:pt idx="145">
                  <c:v>0.92999999999999994</c:v>
                </c:pt>
                <c:pt idx="146">
                  <c:v>0.94000000000000017</c:v>
                </c:pt>
                <c:pt idx="147">
                  <c:v>0.95000000000000018</c:v>
                </c:pt>
                <c:pt idx="148">
                  <c:v>0.96000000000000019</c:v>
                </c:pt>
                <c:pt idx="149">
                  <c:v>0.9700000000000002</c:v>
                </c:pt>
                <c:pt idx="150">
                  <c:v>0.98</c:v>
                </c:pt>
                <c:pt idx="151">
                  <c:v>0.99</c:v>
                </c:pt>
                <c:pt idx="152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078272"/>
        <c:axId val="181175424"/>
      </c:scatterChart>
      <c:valAx>
        <c:axId val="18107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1175424"/>
        <c:crosses val="autoZero"/>
        <c:crossBetween val="midCat"/>
      </c:valAx>
      <c:valAx>
        <c:axId val="18117542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81078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605631-1D6D-49A2-A7E8-6B053BAA13DE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CD2563-ED43-4C1A-9E63-76A9D8D2B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2319F0-1698-49A7-BA1C-33117CC9A7A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8542A2-B466-4007-97D1-E04845657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1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62860-B0F4-4B64-ACD6-D0F355E7A8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7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1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1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8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7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6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45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F0F03-655A-430E-9B2E-591DF9A50ACC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D91A3-09FF-4402-893C-A228A01D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0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the data one more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447800"/>
            <a:ext cx="473319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Oh data </a:t>
            </a:r>
            <a:r>
              <a:rPr lang="en-US" sz="1600" dirty="0" err="1" smtClean="0"/>
              <a:t>data</a:t>
            </a:r>
            <a:r>
              <a:rPr lang="en-US" sz="1600" dirty="0" smtClean="0"/>
              <a:t>, how was I supposed to know</a:t>
            </a:r>
          </a:p>
          <a:p>
            <a:pPr marL="0" indent="0">
              <a:buNone/>
            </a:pPr>
            <a:r>
              <a:rPr lang="en-US" sz="1600" dirty="0" smtClean="0"/>
              <a:t>That something wasn’t right here</a:t>
            </a:r>
          </a:p>
          <a:p>
            <a:pPr marL="0" indent="0">
              <a:buNone/>
            </a:pPr>
            <a:r>
              <a:rPr lang="en-US" sz="1600" dirty="0" smtClean="0"/>
              <a:t>Oh messy data, when I regress you the R-</a:t>
            </a:r>
            <a:r>
              <a:rPr lang="en-US" sz="1600" dirty="0" err="1" smtClean="0"/>
              <a:t>squared’s</a:t>
            </a:r>
            <a:r>
              <a:rPr lang="en-US" sz="1600" dirty="0" smtClean="0"/>
              <a:t> low</a:t>
            </a:r>
          </a:p>
          <a:p>
            <a:pPr marL="0" indent="0">
              <a:buNone/>
            </a:pPr>
            <a:r>
              <a:rPr lang="en-US" sz="1600" dirty="0" smtClean="0"/>
              <a:t>And your p-values are high, yeah</a:t>
            </a:r>
          </a:p>
          <a:p>
            <a:pPr marL="0" indent="0">
              <a:buNone/>
            </a:pPr>
            <a:r>
              <a:rPr lang="en-US" sz="1600" dirty="0" smtClean="0"/>
              <a:t>	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Show me a pattern that I can see,</a:t>
            </a:r>
          </a:p>
          <a:p>
            <a:pPr marL="0" indent="0">
              <a:buNone/>
            </a:pPr>
            <a:r>
              <a:rPr lang="en-US" sz="1600" dirty="0" smtClean="0"/>
              <a:t>Tell me data cause I need to know now, oh because,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I spent a year hanging out in lab (even weekends)</a:t>
            </a:r>
          </a:p>
          <a:p>
            <a:pPr marL="0" indent="0">
              <a:buNone/>
            </a:pPr>
            <a:r>
              <a:rPr lang="en-US" sz="1600" dirty="0" smtClean="0"/>
              <a:t>Burned through the money on my PI’s grant (out of cash)</a:t>
            </a:r>
          </a:p>
          <a:p>
            <a:pPr marL="0" indent="0">
              <a:buNone/>
            </a:pPr>
            <a:r>
              <a:rPr lang="en-US" sz="1600" dirty="0" smtClean="0"/>
              <a:t>If I can’t publish I’ll lose my mind</a:t>
            </a:r>
          </a:p>
          <a:p>
            <a:pPr marL="0" indent="0">
              <a:buNone/>
            </a:pPr>
            <a:r>
              <a:rPr lang="en-US" sz="1600" dirty="0" smtClean="0"/>
              <a:t>Give me a sign, plot the data one more time!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57800" y="1591406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Oh data </a:t>
            </a:r>
            <a:r>
              <a:rPr lang="en-US" sz="1600" dirty="0" err="1" smtClean="0"/>
              <a:t>data</a:t>
            </a:r>
            <a:r>
              <a:rPr lang="en-US" sz="1600" dirty="0" smtClean="0"/>
              <a:t>, how was I supposed to know,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 should have modified my protocols three years ago.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 must confess,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that this total mess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Is getting me down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(But) don't you know I still believe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There’s a pattern here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That I just might find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Plot the data one more time!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657600" y="1535668"/>
            <a:ext cx="533400" cy="5217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362200" y="2743200"/>
            <a:ext cx="8382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0400" y="2377059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differences between groups were likely to be solely caused by chance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5184" y="1166336"/>
            <a:ext cx="242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much correlation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261946" y="4953000"/>
            <a:ext cx="929054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0" y="5378705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Principal investigator: boss, parental figure, person who can waste 5 years of your life by writing a bad letter of recommendation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848600" y="5029200"/>
            <a:ext cx="152400" cy="1407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117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923"/>
    </mc:Choice>
    <mc:Fallback>
      <p:transition spd="slow" advTm="8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457200" y="1600200"/>
          <a:ext cx="8153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1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55"/>
    </mc:Choice>
    <mc:Fallback>
      <p:transition spd="slow" advTm="3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3.9|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100</Words>
  <Application>Microsoft Office PowerPoint</Application>
  <PresentationFormat>On-screen Show (4:3)</PresentationFormat>
  <Paragraphs>31</Paragraphs>
  <Slides>2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Plot the data one more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Heineman, Richard</dc:creator>
  <cp:lastModifiedBy>Heineman, Richard</cp:lastModifiedBy>
  <cp:revision>19</cp:revision>
  <cp:lastPrinted>2016-05-23T17:06:23Z</cp:lastPrinted>
  <dcterms:created xsi:type="dcterms:W3CDTF">2016-05-23T14:13:28Z</dcterms:created>
  <dcterms:modified xsi:type="dcterms:W3CDTF">2016-06-09T15:25:30Z</dcterms:modified>
</cp:coreProperties>
</file>