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D270-6ED9-4775-8E21-33E7C561D8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2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Polymerases of the 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Tune: Engine Driver – The </a:t>
            </a:r>
            <a:r>
              <a:rPr lang="en-US" sz="1600" dirty="0" err="1" smtClean="0"/>
              <a:t>Decemberists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 </a:t>
            </a:r>
            <a:r>
              <a:rPr lang="en-US" sz="1600" dirty="0"/>
              <a:t>am DNA polymerase </a:t>
            </a:r>
            <a:r>
              <a:rPr lang="en-US" sz="1600" dirty="0" smtClean="0"/>
              <a:t>III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5 to 3’, </a:t>
            </a:r>
            <a:r>
              <a:rPr lang="en-US" sz="1600" dirty="0"/>
              <a:t>replicate time</a:t>
            </a:r>
          </a:p>
          <a:p>
            <a:pPr marL="0" indent="0">
              <a:buNone/>
            </a:pPr>
            <a:r>
              <a:rPr lang="en-US" sz="1600" dirty="0"/>
              <a:t>Primers start me off, on lag and leading strand</a:t>
            </a:r>
          </a:p>
          <a:p>
            <a:pPr marL="0" indent="0">
              <a:buNone/>
            </a:pPr>
            <a:r>
              <a:rPr lang="en-US" sz="1600" dirty="0"/>
              <a:t>Leading’s sublime, lagging’s a tough climb.</a:t>
            </a:r>
          </a:p>
          <a:p>
            <a:pPr marL="0" indent="0">
              <a:buNone/>
            </a:pPr>
            <a:r>
              <a:rPr lang="en-US" sz="1600" dirty="0"/>
              <a:t>It’s the only way I know to go</a:t>
            </a:r>
          </a:p>
          <a:p>
            <a:pPr marL="0" indent="0">
              <a:buNone/>
            </a:pPr>
            <a:r>
              <a:rPr lang="en-US" sz="1600" dirty="0"/>
              <a:t>To reverse destroys that which I grow.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I am RNA polymerase</a:t>
            </a:r>
          </a:p>
          <a:p>
            <a:pPr marL="0" indent="0">
              <a:buNone/>
            </a:pPr>
            <a:r>
              <a:rPr lang="en-US" sz="1600" dirty="0" smtClean="0"/>
              <a:t>5 to 3’, </a:t>
            </a:r>
            <a:r>
              <a:rPr lang="en-US" sz="1600" dirty="0"/>
              <a:t>transcription time</a:t>
            </a:r>
          </a:p>
          <a:p>
            <a:pPr marL="0" indent="0">
              <a:buNone/>
            </a:pPr>
            <a:r>
              <a:rPr lang="en-US" sz="1600" dirty="0"/>
              <a:t>Sequence sets the bounds of where my journey lies.</a:t>
            </a:r>
          </a:p>
          <a:p>
            <a:pPr marL="0" indent="0">
              <a:buNone/>
            </a:pPr>
            <a:r>
              <a:rPr lang="en-US" sz="1600" dirty="0" smtClean="0"/>
              <a:t>Never look back, follow the track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It’s the only way I know to go.</a:t>
            </a:r>
          </a:p>
          <a:p>
            <a:pPr marL="0" indent="0">
              <a:buNone/>
            </a:pPr>
            <a:r>
              <a:rPr lang="en-US" sz="1600" dirty="0" smtClean="0"/>
              <a:t>Send my new RNA on solo.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2057400"/>
            <a:ext cx="4131496" cy="2782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And I’m a ribosome, translating this vast tome,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Constructing a glorious machine.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But when I reach nonsense, I have no defense, release factors come and set me free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…make me flee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I flee.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It’s the only way we know to 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But we miss our children even so.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90800" y="2514515"/>
            <a:ext cx="647700" cy="152485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215881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Direction of DNA synthesis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08114" y="3823926"/>
            <a:ext cx="330486" cy="13847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78904" y="3886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3’ -&gt; 5’ exonuclease activity!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76400" y="5239829"/>
            <a:ext cx="330486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45027" y="5034893"/>
            <a:ext cx="24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Promoter to terminator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89014" y="5562600"/>
            <a:ext cx="584343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21130" y="5364236"/>
            <a:ext cx="249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3’-&gt;5’ activity at all!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222396" y="1792694"/>
            <a:ext cx="292170" cy="31646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51916" y="914400"/>
            <a:ext cx="2493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Reading</a:t>
            </a:r>
            <a:r>
              <a:rPr lang="en-US" dirty="0" smtClean="0">
                <a:solidFill>
                  <a:srgbClr val="FF0000"/>
                </a:solidFill>
              </a:rPr>
              <a:t> 5’-&gt;3’ this time!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may be the opposite direction, but it’s just as inevitable.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887037" y="6084332"/>
            <a:ext cx="584343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19152" y="5885968"/>
            <a:ext cx="511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Without even a complementary strand!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08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090"/>
    </mc:Choice>
    <mc:Fallback>
      <p:transition spd="slow" advTm="98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10" grpId="0"/>
      <p:bldP spid="16" grpId="0"/>
      <p:bldP spid="19" grpId="0"/>
      <p:bldP spid="22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8.5|14.7|4.7|9.3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209</Words>
  <Application>Microsoft Office PowerPoint</Application>
  <PresentationFormat>On-screen Show (4:3)</PresentationFormat>
  <Paragraphs>31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Polymerases of the Central Dogma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19</cp:revision>
  <cp:lastPrinted>2016-05-23T17:06:23Z</cp:lastPrinted>
  <dcterms:created xsi:type="dcterms:W3CDTF">2016-05-23T14:13:28Z</dcterms:created>
  <dcterms:modified xsi:type="dcterms:W3CDTF">2016-06-09T15:33:10Z</dcterms:modified>
</cp:coreProperties>
</file>