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handoutMasterIdLst>
    <p:handoutMasterId r:id="rId4"/>
  </p:handoutMasterIdLst>
  <p:sldIdLst>
    <p:sldId id="268" r:id="rId2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/>
    <p:restoredTop sz="94660"/>
  </p:normalViewPr>
  <p:slideViewPr>
    <p:cSldViewPr>
      <p:cViewPr varScale="1">
        <p:scale>
          <a:sx n="108" d="100"/>
          <a:sy n="108" d="100"/>
        </p:scale>
        <p:origin x="-1716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notesMaster" Target="notesMasters/notesMaster1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5C605631-1D6D-49A2-A7E8-6B053BAA13DE}" type="datetimeFigureOut">
              <a:rPr lang="en-US" smtClean="0"/>
              <a:t>6/9/2016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C3CD2563-ED43-4C1A-9E63-76A9D8D2B0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820119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F42319F0-1698-49A7-BA1C-33117CC9A7A3}" type="datetimeFigureOut">
              <a:rPr lang="en-US" smtClean="0"/>
              <a:t>6/9/2016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FD8542A2-B466-4007-97D1-E04845657A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53169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(Note altered lyrics)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2BAE2E-548F-454E-9A96-E8064F7AD0F2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369169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DF0F03-655A-430E-9B2E-591DF9A50ACC}" type="datetimeFigureOut">
              <a:rPr lang="en-US" smtClean="0"/>
              <a:t>6/9/2016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CD91A3-09FF-4402-893C-A228A01D36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05760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DF0F03-655A-430E-9B2E-591DF9A50ACC}" type="datetimeFigureOut">
              <a:rPr lang="en-US" smtClean="0"/>
              <a:t>6/9/2016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CD91A3-09FF-4402-893C-A228A01D36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52326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DF0F03-655A-430E-9B2E-591DF9A50ACC}" type="datetimeFigureOut">
              <a:rPr lang="en-US" smtClean="0"/>
              <a:t>6/9/2016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CD91A3-09FF-4402-893C-A228A01D36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59157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DF0F03-655A-430E-9B2E-591DF9A50ACC}" type="datetimeFigureOut">
              <a:rPr lang="en-US" smtClean="0"/>
              <a:t>6/9/2016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CD91A3-09FF-4402-893C-A228A01D36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4423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DF0F03-655A-430E-9B2E-591DF9A50ACC}" type="datetimeFigureOut">
              <a:rPr lang="en-US" smtClean="0"/>
              <a:t>6/9/2016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CD91A3-09FF-4402-893C-A228A01D36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97117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DF0F03-655A-430E-9B2E-591DF9A50ACC}" type="datetimeFigureOut">
              <a:rPr lang="en-US" smtClean="0"/>
              <a:t>6/9/2016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CD91A3-09FF-4402-893C-A228A01D36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51299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DF0F03-655A-430E-9B2E-591DF9A50ACC}" type="datetimeFigureOut">
              <a:rPr lang="en-US" smtClean="0"/>
              <a:t>6/9/2016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CD91A3-09FF-4402-893C-A228A01D36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46870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DF0F03-655A-430E-9B2E-591DF9A50ACC}" type="datetimeFigureOut">
              <a:rPr lang="en-US" smtClean="0"/>
              <a:t>6/9/2016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CD91A3-09FF-4402-893C-A228A01D36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71717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DF0F03-655A-430E-9B2E-591DF9A50ACC}" type="datetimeFigureOut">
              <a:rPr lang="en-US" smtClean="0"/>
              <a:t>6/9/2016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CD91A3-09FF-4402-893C-A228A01D36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19715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DF0F03-655A-430E-9B2E-591DF9A50ACC}" type="datetimeFigureOut">
              <a:rPr lang="en-US" smtClean="0"/>
              <a:t>6/9/2016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CD91A3-09FF-4402-893C-A228A01D36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3060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DF0F03-655A-430E-9B2E-591DF9A50ACC}" type="datetimeFigureOut">
              <a:rPr lang="en-US" smtClean="0"/>
              <a:t>6/9/2016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CD91A3-09FF-4402-893C-A228A01D36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14549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DF0F03-655A-430E-9B2E-591DF9A50ACC}" type="datetimeFigureOut">
              <a:rPr lang="en-US" smtClean="0"/>
              <a:t>6/9/2016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CD91A3-09FF-4402-893C-A228A01D36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84086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audio" Target="../media/media1.wav"/><Relationship Id="rId2" Type="http://schemas.microsoft.com/office/2007/relationships/media" Target="../media/media1.wav"/><Relationship Id="rId1" Type="http://schemas.openxmlformats.org/officeDocument/2006/relationships/tags" Target="../tags/tag1.xml"/><Relationship Id="rId6" Type="http://schemas.openxmlformats.org/officeDocument/2006/relationships/image" Target="../media/image1.png"/><Relationship Id="rId5" Type="http://schemas.openxmlformats.org/officeDocument/2006/relationships/notesSlide" Target="../notesSlides/notesSlide1.xml"/><Relationship Id="rId4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Silent Site (A Christmas Carol)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Silent site, silent site</a:t>
            </a:r>
          </a:p>
          <a:p>
            <a:pPr marL="0" indent="0">
              <a:buNone/>
            </a:pPr>
            <a:r>
              <a:rPr lang="en-US" dirty="0" smtClean="0"/>
              <a:t>Either codon is all right;</a:t>
            </a:r>
          </a:p>
          <a:p>
            <a:pPr marL="0" indent="0">
              <a:buNone/>
            </a:pPr>
            <a:r>
              <a:rPr lang="en-US" dirty="0" smtClean="0"/>
              <a:t>A noncoding change between parent and child,</a:t>
            </a:r>
          </a:p>
          <a:p>
            <a:pPr marL="0" indent="0">
              <a:buNone/>
            </a:pPr>
            <a:r>
              <a:rPr lang="en-US" dirty="0" smtClean="0"/>
              <a:t>Unlike nonsense changes your effects are mild;</a:t>
            </a:r>
          </a:p>
          <a:p>
            <a:pPr marL="0" indent="0">
              <a:buNone/>
            </a:pPr>
            <a:r>
              <a:rPr lang="en-US" dirty="0" smtClean="0"/>
              <a:t>Drift in harmless peace,</a:t>
            </a:r>
          </a:p>
          <a:p>
            <a:pPr marL="0" indent="0">
              <a:buNone/>
            </a:pPr>
            <a:r>
              <a:rPr lang="en-US" dirty="0" smtClean="0"/>
              <a:t>Drift in harmless peace.</a:t>
            </a:r>
          </a:p>
          <a:p>
            <a:pPr marL="0" indent="0">
              <a:buNone/>
            </a:pPr>
            <a:endParaRPr lang="en-US" dirty="0"/>
          </a:p>
        </p:txBody>
      </p:sp>
      <p:cxnSp>
        <p:nvCxnSpPr>
          <p:cNvPr id="5" name="Straight Arrow Connector 4"/>
          <p:cNvCxnSpPr/>
          <p:nvPr/>
        </p:nvCxnSpPr>
        <p:spPr>
          <a:xfrm flipH="1">
            <a:off x="4648200" y="2514600"/>
            <a:ext cx="1447800" cy="0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6110591" y="2039034"/>
            <a:ext cx="213231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They both encode </a:t>
            </a:r>
          </a:p>
          <a:p>
            <a:r>
              <a:rPr lang="en-US" dirty="0" smtClean="0"/>
              <a:t>the same amino acid</a:t>
            </a:r>
            <a:endParaRPr lang="en-US" dirty="0"/>
          </a:p>
        </p:txBody>
      </p:sp>
      <p:cxnSp>
        <p:nvCxnSpPr>
          <p:cNvPr id="7" name="Straight Arrow Connector 6"/>
          <p:cNvCxnSpPr/>
          <p:nvPr/>
        </p:nvCxnSpPr>
        <p:spPr>
          <a:xfrm flipH="1" flipV="1">
            <a:off x="4572000" y="4343400"/>
            <a:ext cx="1295400" cy="216932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5186150" y="4560332"/>
            <a:ext cx="357783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Since they have no selective effect, </a:t>
            </a:r>
          </a:p>
          <a:p>
            <a:r>
              <a:rPr lang="en-US" dirty="0"/>
              <a:t>r</a:t>
            </a:r>
            <a:r>
              <a:rPr lang="en-US" dirty="0" smtClean="0"/>
              <a:t>andom genetic drift will determine </a:t>
            </a:r>
          </a:p>
          <a:p>
            <a:r>
              <a:rPr lang="en-US" dirty="0" smtClean="0"/>
              <a:t>if these mutations spread</a:t>
            </a:r>
            <a:endParaRPr lang="en-US" dirty="0"/>
          </a:p>
        </p:txBody>
      </p:sp>
      <p:pic>
        <p:nvPicPr>
          <p:cNvPr id="11" name="Audio 10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382000" y="6096000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58412629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50964"/>
    </mc:Choice>
    <mc:Fallback>
      <p:transition spd="slow" advTm="5096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1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</p:childTnLst>
        </p:cTn>
      </p:par>
    </p:tnLst>
    <p:bldLst>
      <p:bldP spid="6" grpId="0"/>
      <p:bldP spid="8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1.3|17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1410</TotalTime>
  <Words>73</Words>
  <Application>Microsoft Office PowerPoint</Application>
  <PresentationFormat>On-screen Show (4:3)</PresentationFormat>
  <Paragraphs>14</Paragraphs>
  <Slides>1</Slides>
  <Notes>1</Notes>
  <HiddenSlides>0</HiddenSlides>
  <MMClips>1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Office Theme</vt:lpstr>
      <vt:lpstr>Silent Site (A Christmas Carol)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Heineman, Richard</dc:creator>
  <cp:lastModifiedBy>Heineman, Richard</cp:lastModifiedBy>
  <cp:revision>19</cp:revision>
  <cp:lastPrinted>2016-05-23T17:06:23Z</cp:lastPrinted>
  <dcterms:created xsi:type="dcterms:W3CDTF">2016-05-23T14:13:28Z</dcterms:created>
  <dcterms:modified xsi:type="dcterms:W3CDTF">2016-06-09T15:39:10Z</dcterms:modified>
</cp:coreProperties>
</file>