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605631-1D6D-49A2-A7E8-6B053BAA13DE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CD2563-ED43-4C1A-9E63-76A9D8D2B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1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319F0-1698-49A7-BA1C-33117CC9A7A3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8542A2-B466-4007-97D1-E0484565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1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D270-6ED9-4775-8E21-33E7C561D8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8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1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1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Happy (Coupled)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13" y="1244394"/>
            <a:ext cx="4572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Imagine me and </a:t>
            </a:r>
            <a:r>
              <a:rPr lang="en-US" sz="1400" dirty="0" smtClean="0"/>
              <a:t>you</a:t>
            </a:r>
            <a:r>
              <a:rPr lang="en-US" sz="1400" dirty="0"/>
              <a:t>, I do,</a:t>
            </a:r>
          </a:p>
          <a:p>
            <a:pPr marL="0" indent="0">
              <a:buNone/>
            </a:pPr>
            <a:r>
              <a:rPr lang="en-US" sz="1400" dirty="0"/>
              <a:t>Genetic linkage ties us tight, it’s only right</a:t>
            </a:r>
          </a:p>
          <a:p>
            <a:pPr marL="0" indent="0">
              <a:buNone/>
            </a:pPr>
            <a:r>
              <a:rPr lang="en-US" sz="1400" dirty="0"/>
              <a:t>Offspring mostly parental type, map units slight</a:t>
            </a:r>
          </a:p>
          <a:p>
            <a:pPr marL="0" indent="0">
              <a:buNone/>
            </a:pPr>
            <a:r>
              <a:rPr lang="en-US" sz="1400" dirty="0"/>
              <a:t>So happy </a:t>
            </a:r>
            <a:r>
              <a:rPr lang="en-US" sz="1400" dirty="0" smtClean="0"/>
              <a:t>together.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dirty="0"/>
              <a:t>We share a chromosome, but whoa!</a:t>
            </a:r>
          </a:p>
          <a:p>
            <a:pPr marL="0" indent="0">
              <a:buNone/>
            </a:pPr>
            <a:r>
              <a:rPr lang="en-US" sz="1400" dirty="0"/>
              <a:t>Some other </a:t>
            </a:r>
            <a:r>
              <a:rPr lang="en-US" sz="1400" dirty="0" smtClean="0"/>
              <a:t>mutant’s </a:t>
            </a:r>
            <a:r>
              <a:rPr lang="en-US" sz="1400" dirty="0"/>
              <a:t>between us, the test cross shows</a:t>
            </a:r>
          </a:p>
          <a:p>
            <a:pPr marL="0" indent="0">
              <a:buNone/>
            </a:pPr>
            <a:r>
              <a:rPr lang="en-US" sz="1400" dirty="0" smtClean="0"/>
              <a:t>We’ll need two crossing-overs now, </a:t>
            </a:r>
            <a:r>
              <a:rPr lang="en-US" sz="1400" dirty="0"/>
              <a:t>to make him go</a:t>
            </a:r>
          </a:p>
          <a:p>
            <a:pPr marL="0" indent="0">
              <a:buNone/>
            </a:pPr>
            <a:r>
              <a:rPr lang="en-US" sz="1400" dirty="0"/>
              <a:t>While still ending up together!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I </a:t>
            </a:r>
            <a:r>
              <a:rPr lang="en-US" sz="1400" dirty="0"/>
              <a:t>can see how well I assort with you</a:t>
            </a:r>
          </a:p>
          <a:p>
            <a:pPr marL="0" indent="0">
              <a:buNone/>
            </a:pPr>
            <a:r>
              <a:rPr lang="en-US" sz="1400" dirty="0"/>
              <a:t>In a test cross</a:t>
            </a:r>
          </a:p>
          <a:p>
            <a:pPr marL="0" indent="0">
              <a:buNone/>
            </a:pPr>
            <a:r>
              <a:rPr lang="en-US" sz="1400" dirty="0"/>
              <a:t>Recombinants over total offspring yields </a:t>
            </a:r>
            <a:r>
              <a:rPr lang="en-US" sz="1400" dirty="0" err="1" smtClean="0"/>
              <a:t>m.u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As alleles move across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4248" y="1094487"/>
            <a:ext cx="387816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 </a:t>
            </a:r>
          </a:p>
          <a:p>
            <a:pPr marL="0" indent="0">
              <a:buNone/>
            </a:pPr>
            <a:r>
              <a:rPr lang="en-US" sz="1400" dirty="0" smtClean="0"/>
              <a:t>Me and you, and you and me</a:t>
            </a:r>
          </a:p>
          <a:p>
            <a:pPr marL="0" indent="0">
              <a:buNone/>
            </a:pPr>
            <a:r>
              <a:rPr lang="en-US" sz="1400" dirty="0" smtClean="0"/>
              <a:t>I’m glad we’re not that far apart, or there might be</a:t>
            </a:r>
          </a:p>
          <a:p>
            <a:pPr marL="0" indent="0">
              <a:buNone/>
            </a:pPr>
            <a:r>
              <a:rPr lang="en-US" sz="1400" dirty="0" smtClean="0"/>
              <a:t>Too much recombination be-tween you and me</a:t>
            </a:r>
          </a:p>
          <a:p>
            <a:pPr marL="0" indent="0">
              <a:buNone/>
            </a:pPr>
            <a:r>
              <a:rPr lang="en-US" sz="1400" dirty="0" smtClean="0"/>
              <a:t>So happy together</a:t>
            </a:r>
          </a:p>
          <a:p>
            <a:pPr marL="0" indent="0">
              <a:buNone/>
            </a:pPr>
            <a:r>
              <a:rPr lang="en-US" sz="1400" dirty="0" smtClean="0"/>
              <a:t>So happy together</a:t>
            </a:r>
          </a:p>
          <a:p>
            <a:pPr marL="0" indent="0">
              <a:buNone/>
            </a:pPr>
            <a:r>
              <a:rPr lang="en-US" sz="1400" dirty="0" err="1" smtClean="0"/>
              <a:t>Parentals</a:t>
            </a:r>
            <a:r>
              <a:rPr lang="en-US" sz="1400" dirty="0" smtClean="0"/>
              <a:t> forever</a:t>
            </a:r>
          </a:p>
          <a:p>
            <a:pPr marL="0" indent="0">
              <a:buNone/>
            </a:pPr>
            <a:r>
              <a:rPr lang="en-US" sz="1400" dirty="0" smtClean="0"/>
              <a:t>Recombinants never</a:t>
            </a:r>
          </a:p>
          <a:p>
            <a:pPr marL="0" indent="0">
              <a:buNone/>
            </a:pPr>
            <a:r>
              <a:rPr lang="en-US" sz="1400" dirty="0" smtClean="0"/>
              <a:t>Oh well, whatever</a:t>
            </a:r>
          </a:p>
          <a:p>
            <a:pPr marL="0" indent="0">
              <a:buNone/>
            </a:pPr>
            <a:r>
              <a:rPr lang="en-US" sz="1400" dirty="0" smtClean="0"/>
              <a:t>So happy together!</a:t>
            </a:r>
          </a:p>
          <a:p>
            <a:pPr marL="0" indent="0">
              <a:buNone/>
            </a:pPr>
            <a:r>
              <a:rPr lang="en-US" sz="1400" dirty="0" smtClean="0"/>
              <a:t>Yeah….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00401" y="5468050"/>
            <a:ext cx="205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5052475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i="1" dirty="0" smtClean="0"/>
              <a:t>	c	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399" y="5564909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30000" dirty="0" smtClean="0"/>
              <a:t>+</a:t>
            </a:r>
            <a:r>
              <a:rPr lang="en-US" i="1" dirty="0" smtClean="0"/>
              <a:t>	c</a:t>
            </a:r>
            <a:r>
              <a:rPr lang="en-US" i="1" baseline="30000" dirty="0" smtClean="0"/>
              <a:t>+</a:t>
            </a:r>
            <a:r>
              <a:rPr lang="en-US" i="1" dirty="0" smtClean="0"/>
              <a:t>	b</a:t>
            </a:r>
            <a:r>
              <a:rPr lang="en-US" i="1" baseline="30000" dirty="0" smtClean="0"/>
              <a:t>+</a:t>
            </a:r>
            <a:endParaRPr lang="en-US" i="1" baseline="30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1" y="5468050"/>
            <a:ext cx="205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5052475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i="1" dirty="0" smtClean="0"/>
              <a:t>		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399" y="5564909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30000" dirty="0" smtClean="0"/>
              <a:t>+</a:t>
            </a:r>
            <a:r>
              <a:rPr lang="en-US" i="1" dirty="0" smtClean="0"/>
              <a:t>		b</a:t>
            </a:r>
            <a:r>
              <a:rPr lang="en-US" i="1" baseline="30000" dirty="0" smtClean="0"/>
              <a:t>+</a:t>
            </a:r>
            <a:endParaRPr lang="en-US" i="1" baseline="30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3401" y="5620450"/>
            <a:ext cx="205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0399" y="5620450"/>
            <a:ext cx="205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722255" y="5488373"/>
            <a:ext cx="96127" cy="114878"/>
            <a:chOff x="2900219" y="6248400"/>
            <a:chExt cx="192254" cy="22860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2900219" y="6248400"/>
              <a:ext cx="184726" cy="2286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2900219" y="6248400"/>
              <a:ext cx="192254" cy="227445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669837" y="5487793"/>
            <a:ext cx="96127" cy="114878"/>
            <a:chOff x="2900219" y="6248400"/>
            <a:chExt cx="192254" cy="22860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900219" y="6248400"/>
              <a:ext cx="184726" cy="2286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2900219" y="6248400"/>
              <a:ext cx="192254" cy="227445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flipV="1">
            <a:off x="5418370" y="4595091"/>
            <a:ext cx="533399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1" y="4377975"/>
            <a:ext cx="205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6000" y="3962400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i="1" dirty="0" smtClean="0"/>
              <a:t>	c</a:t>
            </a:r>
            <a:r>
              <a:rPr lang="en-US" i="1" baseline="30000" dirty="0" smtClean="0"/>
              <a:t>+</a:t>
            </a:r>
            <a:r>
              <a:rPr lang="en-US" i="1" dirty="0" smtClean="0"/>
              <a:t>	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5999" y="4474834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30000" dirty="0" smtClean="0"/>
              <a:t>+</a:t>
            </a:r>
            <a:r>
              <a:rPr lang="en-US" i="1" dirty="0" smtClean="0"/>
              <a:t>	c	b</a:t>
            </a:r>
            <a:r>
              <a:rPr lang="en-US" i="1" baseline="30000" dirty="0" smtClean="0"/>
              <a:t>+</a:t>
            </a:r>
            <a:endParaRPr lang="en-US" i="1" baseline="300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095999" y="4530375"/>
            <a:ext cx="205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010400" y="4844166"/>
            <a:ext cx="0" cy="5450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06232" y="5851359"/>
            <a:ext cx="205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06231" y="5435784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i="1" dirty="0" smtClean="0"/>
              <a:t>	c</a:t>
            </a:r>
            <a:r>
              <a:rPr lang="en-US" i="1" baseline="30000" dirty="0" smtClean="0"/>
              <a:t>+</a:t>
            </a:r>
            <a:r>
              <a:rPr lang="en-US" i="1" dirty="0" smtClean="0"/>
              <a:t>	b</a:t>
            </a:r>
            <a:r>
              <a:rPr lang="en-US" i="1" baseline="30000" dirty="0" smtClean="0"/>
              <a:t>+</a:t>
            </a:r>
            <a:endParaRPr lang="en-US" i="1" baseline="30000" dirty="0"/>
          </a:p>
        </p:txBody>
      </p:sp>
      <p:sp>
        <p:nvSpPr>
          <p:cNvPr id="41" name="TextBox 40"/>
          <p:cNvSpPr txBox="1"/>
          <p:nvPr/>
        </p:nvSpPr>
        <p:spPr>
          <a:xfrm>
            <a:off x="6006230" y="5948218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30000" dirty="0" smtClean="0"/>
              <a:t>+</a:t>
            </a:r>
            <a:r>
              <a:rPr lang="en-US" i="1" dirty="0" smtClean="0"/>
              <a:t>	c	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06230" y="6003759"/>
            <a:ext cx="205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568344" y="4389187"/>
            <a:ext cx="96127" cy="114878"/>
            <a:chOff x="2900219" y="6248400"/>
            <a:chExt cx="192254" cy="228600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2900219" y="6248400"/>
              <a:ext cx="184726" cy="2286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900219" y="6248400"/>
              <a:ext cx="192254" cy="227445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Oval 45"/>
          <p:cNvSpPr/>
          <p:nvPr/>
        </p:nvSpPr>
        <p:spPr>
          <a:xfrm>
            <a:off x="5418370" y="5389234"/>
            <a:ext cx="3039830" cy="545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505202" y="2509361"/>
            <a:ext cx="217053" cy="3100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88038" y="2140029"/>
            <a:ext cx="216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 “c” you texting him!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2983349" y="3357468"/>
            <a:ext cx="217052" cy="2239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29048" y="3655481"/>
            <a:ext cx="353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They got lucky – this is a rare event!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6322578" y="2680900"/>
            <a:ext cx="386670" cy="6166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578213" y="230525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Sad!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6356662" y="3581400"/>
            <a:ext cx="38667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808237" y="3039070"/>
            <a:ext cx="2188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alleles might be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separated, but the </a:t>
            </a:r>
          </a:p>
          <a:p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enes will stay linked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47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19"/>
    </mc:Choice>
    <mc:Fallback>
      <p:transition spd="slow" advTm="85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9" grpId="0"/>
      <p:bldP spid="28" grpId="0"/>
      <p:bldP spid="29" grpId="0"/>
      <p:bldP spid="40" grpId="0"/>
      <p:bldP spid="41" grpId="0"/>
      <p:bldP spid="46" grpId="0" animBg="1"/>
      <p:bldP spid="47" grpId="0"/>
      <p:bldP spid="50" grpId="0"/>
      <p:bldP spid="52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6.7|44.8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80</Words>
  <Application>Microsoft Office PowerPoint</Application>
  <PresentationFormat>On-screen Show (4:3)</PresentationFormat>
  <Paragraphs>43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So Happy (Coupled) Together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Heineman, Richard</dc:creator>
  <cp:lastModifiedBy>Heineman, Richard</cp:lastModifiedBy>
  <cp:revision>18</cp:revision>
  <cp:lastPrinted>2016-05-23T17:06:23Z</cp:lastPrinted>
  <dcterms:created xsi:type="dcterms:W3CDTF">2016-05-23T14:13:28Z</dcterms:created>
  <dcterms:modified xsi:type="dcterms:W3CDTF">2016-06-09T15:44:09Z</dcterms:modified>
</cp:coreProperties>
</file>