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6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605631-1D6D-49A2-A7E8-6B053BAA13DE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CD2563-ED43-4C1A-9E63-76A9D8D2B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01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2319F0-1698-49A7-BA1C-33117CC9A7A3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8542A2-B466-4007-97D1-E0484565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16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…And that is my song about meiosis.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D270-6ED9-4775-8E21-33E7C561D8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2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7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3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1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1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8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7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7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5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0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The Chromosome’s </a:t>
            </a:r>
            <a:r>
              <a:rPr lang="en-US" b="1" dirty="0" smtClean="0"/>
              <a:t>Song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dirty="0" smtClean="0"/>
              <a:t>Together </a:t>
            </a:r>
            <a:r>
              <a:rPr lang="en-US" sz="8000" dirty="0"/>
              <a:t>through prophase I, held on till metaphase I,  torn loose in anaphase I, </a:t>
            </a:r>
            <a:endParaRPr lang="en-US" sz="8000" dirty="0" smtClean="0"/>
          </a:p>
          <a:p>
            <a:pPr marL="0" indent="0">
              <a:buNone/>
            </a:pPr>
            <a:r>
              <a:rPr lang="en-US" sz="8000" dirty="0" smtClean="0"/>
              <a:t>I lost my homolog.</a:t>
            </a:r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r>
              <a:rPr lang="en-US" sz="8000" dirty="0"/>
              <a:t>Meiosis halved us so well, </a:t>
            </a:r>
            <a:r>
              <a:rPr lang="en-US" sz="8000" dirty="0" smtClean="0"/>
              <a:t>just one gene version per cell, </a:t>
            </a:r>
            <a:r>
              <a:rPr lang="en-US" sz="8000" dirty="0"/>
              <a:t>some company would be swell, </a:t>
            </a:r>
            <a:r>
              <a:rPr lang="en-US" sz="8000" dirty="0" smtClean="0"/>
              <a:t>I need a homolog.</a:t>
            </a:r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r>
              <a:rPr lang="en-US" sz="8000" dirty="0"/>
              <a:t>You could complete me, </a:t>
            </a:r>
            <a:r>
              <a:rPr lang="en-US" sz="8000" dirty="0" smtClean="0"/>
              <a:t>our genes matched </a:t>
            </a:r>
            <a:r>
              <a:rPr lang="en-US" sz="8000" dirty="0"/>
              <a:t>up </a:t>
            </a:r>
            <a:r>
              <a:rPr lang="en-US" sz="8000" dirty="0" smtClean="0"/>
              <a:t>oh so </a:t>
            </a:r>
            <a:r>
              <a:rPr lang="en-US" sz="8000" dirty="0"/>
              <a:t>neatly, </a:t>
            </a:r>
            <a:r>
              <a:rPr lang="en-US" sz="8000" dirty="0" smtClean="0"/>
              <a:t>my recessive </a:t>
            </a:r>
            <a:r>
              <a:rPr lang="en-US" sz="8000" dirty="0"/>
              <a:t>alleles masked discreetly, recombining oh so sweetly!</a:t>
            </a:r>
          </a:p>
          <a:p>
            <a:endParaRPr lang="en-US" sz="8000" dirty="0" smtClean="0"/>
          </a:p>
          <a:p>
            <a:endParaRPr lang="en-US" sz="8000" dirty="0"/>
          </a:p>
          <a:p>
            <a:pPr marL="0" indent="0">
              <a:buNone/>
            </a:pPr>
            <a:r>
              <a:rPr lang="en-US" sz="8000" dirty="0"/>
              <a:t>Hey, I just met you, and this is crazy, but here’s my sequence, let’s pair up maybe</a:t>
            </a:r>
          </a:p>
          <a:p>
            <a:pPr marL="0" indent="0">
              <a:buNone/>
            </a:pPr>
            <a:r>
              <a:rPr lang="en-US" sz="8000" dirty="0"/>
              <a:t>All other chromosomes, vary too greatly, so next </a:t>
            </a:r>
            <a:r>
              <a:rPr lang="en-US" sz="8000" dirty="0" smtClean="0"/>
              <a:t>meiosis, </a:t>
            </a:r>
            <a:r>
              <a:rPr lang="en-US" sz="8000" dirty="0"/>
              <a:t>let’s pair up maybe.</a:t>
            </a:r>
          </a:p>
          <a:p>
            <a:pPr marL="0" indent="0">
              <a:buNone/>
            </a:pPr>
            <a:r>
              <a:rPr lang="en-US" sz="8000" dirty="0"/>
              <a:t> </a:t>
            </a:r>
            <a:endParaRPr lang="en-US" sz="8000" dirty="0" smtClean="0"/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r>
              <a:rPr lang="en-US" sz="8000" dirty="0"/>
              <a:t>Before I had you in the world I was just 1N, I was just 1N, just haploid 1,1N</a:t>
            </a:r>
          </a:p>
          <a:p>
            <a:pPr marL="0" indent="0">
              <a:buNone/>
            </a:pPr>
            <a:r>
              <a:rPr lang="en-US" sz="8000" dirty="0"/>
              <a:t>Before I had you in the world I was just 1N, I need a new friend, let’s </a:t>
            </a:r>
            <a:r>
              <a:rPr lang="en-US" sz="8000" dirty="0" smtClean="0"/>
              <a:t>synapse maybe</a:t>
            </a:r>
            <a:r>
              <a:rPr lang="en-US" sz="8000" dirty="0"/>
              <a:t>.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93242" y="685800"/>
            <a:ext cx="3429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0210" y="316468"/>
            <a:ext cx="1052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Synapsis!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086753" y="2031016"/>
            <a:ext cx="3429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13323" y="1676400"/>
            <a:ext cx="331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homolog had the </a:t>
            </a:r>
            <a:r>
              <a:rPr lang="en-US" smtClean="0">
                <a:solidFill>
                  <a:srgbClr val="FF0000"/>
                </a:solidFill>
              </a:rPr>
              <a:t>other allele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276600" y="5181600"/>
            <a:ext cx="3048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87349" y="5257800"/>
            <a:ext cx="162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Different genes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105400" y="3851864"/>
            <a:ext cx="609600" cy="1105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14999" y="3777734"/>
            <a:ext cx="2315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By “crossing over” if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know what I mean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7761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912"/>
    </mc:Choice>
    <mc:Fallback>
      <p:transition spd="slow" advTm="60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0" grpId="0"/>
      <p:bldP spid="16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9|13.7|1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142</Words>
  <Application>Microsoft Office PowerPoint</Application>
  <PresentationFormat>On-screen Show (4:3)</PresentationFormat>
  <Paragraphs>24</Paragraphs>
  <Slides>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The Chromosome’s Song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Heineman, Richard</dc:creator>
  <cp:lastModifiedBy>Heineman, Richard</cp:lastModifiedBy>
  <cp:revision>20</cp:revision>
  <cp:lastPrinted>2016-05-23T17:06:23Z</cp:lastPrinted>
  <dcterms:created xsi:type="dcterms:W3CDTF">2016-05-23T14:13:28Z</dcterms:created>
  <dcterms:modified xsi:type="dcterms:W3CDTF">2016-06-09T15:50:30Z</dcterms:modified>
</cp:coreProperties>
</file>