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05631-1D6D-49A2-A7E8-6B053BAA13D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CD2563-ED43-4C1A-9E63-76A9D8D2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319F0-1698-49A7-BA1C-33117CC9A7A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542A2-B466-4007-97D1-E0484565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D270-6ED9-4775-8E21-33E7C561D8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 Chromosome’s Lament</a:t>
            </a:r>
            <a:br>
              <a:rPr lang="en-US" dirty="0" smtClean="0"/>
            </a:br>
            <a:r>
              <a:rPr lang="en-US" dirty="0" smtClean="0"/>
              <a:t>To “Paint It Black” by the Rolling Stones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55898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Oh </a:t>
            </a:r>
            <a:r>
              <a:rPr lang="en-US" dirty="0"/>
              <a:t>Y, oh Y must I be so very alone</a:t>
            </a:r>
          </a:p>
          <a:p>
            <a:pPr marL="0" indent="0">
              <a:buNone/>
            </a:pPr>
            <a:r>
              <a:rPr lang="en-US" dirty="0"/>
              <a:t>No woman alive would have me as their chromosome</a:t>
            </a:r>
          </a:p>
          <a:p>
            <a:pPr marL="0" indent="0">
              <a:buNone/>
            </a:pPr>
            <a:r>
              <a:rPr lang="en-US" dirty="0"/>
              <a:t>I sulk in heterogametic solitude</a:t>
            </a:r>
          </a:p>
          <a:p>
            <a:pPr marL="0" indent="0">
              <a:buNone/>
            </a:pPr>
            <a:r>
              <a:rPr lang="en-US" dirty="0" smtClean="0"/>
              <a:t>Each sex chromosome is different inside </a:t>
            </a:r>
            <a:r>
              <a:rPr lang="en-US" dirty="0"/>
              <a:t>a human dude.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About all that I do is to turn a person male</a:t>
            </a:r>
          </a:p>
          <a:p>
            <a:pPr marL="0" indent="0">
              <a:buNone/>
            </a:pPr>
            <a:r>
              <a:rPr lang="en-US" dirty="0"/>
              <a:t>Other than that I am mostly an epic fail</a:t>
            </a:r>
          </a:p>
          <a:p>
            <a:pPr marL="0" indent="0">
              <a:buNone/>
            </a:pPr>
            <a:r>
              <a:rPr lang="en-US" dirty="0"/>
              <a:t>I let X chromosomes do everything, like a jerk</a:t>
            </a:r>
          </a:p>
          <a:p>
            <a:pPr marL="0" indent="0">
              <a:buNone/>
            </a:pPr>
            <a:r>
              <a:rPr lang="en-US" dirty="0"/>
              <a:t>Since they are always around I can count on their </a:t>
            </a:r>
            <a:r>
              <a:rPr lang="en-US" dirty="0" smtClean="0"/>
              <a:t>work</a:t>
            </a:r>
          </a:p>
          <a:p>
            <a:pPr marL="0" indent="0">
              <a:buNone/>
            </a:pPr>
            <a:r>
              <a:rPr lang="en-US" dirty="0" smtClean="0"/>
              <a:t>Yeah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3530" y="1661684"/>
            <a:ext cx="435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Except some </a:t>
            </a:r>
            <a:r>
              <a:rPr lang="en-US" dirty="0">
                <a:solidFill>
                  <a:srgbClr val="FF0000"/>
                </a:solidFill>
              </a:rPr>
              <a:t>sex chromosome abnormalities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19800" y="2031016"/>
            <a:ext cx="3429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512080" y="4953000"/>
            <a:ext cx="342900" cy="464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49409" y="5438775"/>
            <a:ext cx="274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Unlike Y, every cell has an 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62600" y="44958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99017" y="4029670"/>
            <a:ext cx="2338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Mom does your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laundry you never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learn how.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01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56"/>
    </mc:Choice>
    <mc:Fallback>
      <p:transition spd="slow" advTm="60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33.7|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62</Words>
  <Application>Microsoft Office PowerPoint</Application>
  <PresentationFormat>On-screen Show (4:3)</PresentationFormat>
  <Paragraphs>18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Y Chromosome’s Lament To “Paint It Black” by the Rolling Stones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Heineman, Richard</dc:creator>
  <cp:lastModifiedBy>Heineman, Richard</cp:lastModifiedBy>
  <cp:revision>23</cp:revision>
  <cp:lastPrinted>2016-05-23T17:06:23Z</cp:lastPrinted>
  <dcterms:created xsi:type="dcterms:W3CDTF">2016-05-23T14:13:28Z</dcterms:created>
  <dcterms:modified xsi:type="dcterms:W3CDTF">2016-06-09T16:24:01Z</dcterms:modified>
</cp:coreProperties>
</file>